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3.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4.xml" ContentType="application/vnd.openxmlformats-officedocument.theme+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theme/theme5.xml" ContentType="application/vnd.openxmlformats-officedocument.theme+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6.xml" ContentType="application/vnd.openxmlformats-officedocument.theme+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theme/theme7.xml" ContentType="application/vnd.openxmlformats-officedocument.theme+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3"/>
    <p:sldMasterId id="2147484410" r:id="rId4"/>
    <p:sldMasterId id="2147484427" r:id="rId5"/>
    <p:sldMasterId id="2147484444" r:id="rId6"/>
    <p:sldMasterId id="2147484461" r:id="rId7"/>
    <p:sldMasterId id="2147484478" r:id="rId8"/>
    <p:sldMasterId id="2147484495" r:id="rId9"/>
    <p:sldMasterId id="2147484512" r:id="rId10"/>
  </p:sldMasterIdLst>
  <p:notesMasterIdLst>
    <p:notesMasterId r:id="rId16"/>
  </p:notesMasterIdLst>
  <p:handoutMasterIdLst>
    <p:handoutMasterId r:id="rId17"/>
  </p:handoutMasterIdLst>
  <p:sldIdLst>
    <p:sldId id="263" r:id="rId11"/>
    <p:sldId id="265" r:id="rId12"/>
    <p:sldId id="267" r:id="rId13"/>
    <p:sldId id="268"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B0"/>
    <a:srgbClr val="3F5564"/>
    <a:srgbClr val="0077BC"/>
    <a:srgbClr val="D53878"/>
    <a:srgbClr val="008391"/>
    <a:srgbClr val="FBF2B4"/>
    <a:srgbClr val="F0CD50"/>
    <a:srgbClr val="4675B7"/>
    <a:srgbClr val="DBD1E6"/>
    <a:srgbClr val="D2D8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14" y="10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6.xml"/><Relationship Id="rId13" Type="http://schemas.openxmlformats.org/officeDocument/2006/relationships/slide" Target="slides/slide3.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Master" Target="slideMasters/slideMaster5.xml"/><Relationship Id="rId12" Type="http://schemas.openxmlformats.org/officeDocument/2006/relationships/slide" Target="slides/slide2.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1.xml"/><Relationship Id="rId5" Type="http://schemas.openxmlformats.org/officeDocument/2006/relationships/slideMaster" Target="slideMasters/slideMaster3.xml"/><Relationship Id="rId15" Type="http://schemas.openxmlformats.org/officeDocument/2006/relationships/slide" Target="slides/slide5.xml"/><Relationship Id="rId10" Type="http://schemas.openxmlformats.org/officeDocument/2006/relationships/slideMaster" Target="slideMasters/slideMaster8.xml"/><Relationship Id="rId19" Type="http://schemas.openxmlformats.org/officeDocument/2006/relationships/viewProps" Target="viewProps.xml"/><Relationship Id="rId4" Type="http://schemas.openxmlformats.org/officeDocument/2006/relationships/slideMaster" Target="slideMasters/slideMaster2.xml"/><Relationship Id="rId9" Type="http://schemas.openxmlformats.org/officeDocument/2006/relationships/slideMaster" Target="slideMasters/slideMaster7.xml"/><Relationship Id="rId14"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1BB566-3845-4DC0-8CE2-DC15231A2062}" type="datetime1">
              <a:rPr lang="sv-SE" smtClean="0"/>
              <a:t>2024-12-09</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5FFDC-F934-4037-B505-500B08CD3B8C}" type="datetime1">
              <a:rPr lang="sv-SE" smtClean="0"/>
              <a:t>2024-12-09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70504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1492622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82681277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0093005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758608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31891888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4620150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325111721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5"/>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9904821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7044864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404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74547371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44599698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6485834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F75068A3-1A23-D7A8-E32B-9930CB95DD25}"/>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22942773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6329555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15493513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04006132"/>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56500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1"/>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115201601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5053155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8269766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902617631"/>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7129329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4869578"/>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2176540905"/>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6"/>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343815228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232097764"/>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57466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2839032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4236260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428749536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D0EC1FC0-8DDF-31BC-6880-F607E54C8999}"/>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382123098"/>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67147211"/>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0642340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26216656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8837922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49858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9656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386136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83049943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28473892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391115719"/>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99156347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bg2"/>
          </a:solidFill>
        </p:spPr>
        <p:txBody>
          <a:bodyPr wrap="square" lIns="432000" tIns="432000" rIns="432000" bIns="432000" anchor="ctr" anchorCtr="0">
            <a:spAutoFit/>
          </a:bodyPr>
          <a:lstStyle>
            <a:lvl1pPr algn="l">
              <a:lnSpc>
                <a:spcPct val="90000"/>
              </a:lnSpc>
              <a:defRPr sz="3000">
                <a:solidFill>
                  <a:schemeClr val="tx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4878585"/>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38502090"/>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535707937"/>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tx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256546531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704218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47882711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217DBA35-B954-D5BE-3055-10F75AB3F288}"/>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tx1"/>
                </a:solidFill>
              </a:defRPr>
            </a:lvl1pPr>
          </a:lstStyle>
          <a:p>
            <a:r>
              <a:rPr lang="sv-SE"/>
              <a:t>Kontakt</a:t>
            </a:r>
          </a:p>
        </p:txBody>
      </p:sp>
    </p:spTree>
    <p:extLst>
      <p:ext uri="{BB962C8B-B14F-4D97-AF65-F5344CB8AC3E}">
        <p14:creationId xmlns:p14="http://schemas.microsoft.com/office/powerpoint/2010/main" val="176441280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629303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solidFill>
                <a:latin typeface="+mn-lt"/>
              </a:rPr>
              <a:t>Hållbar stad – öppen för världen</a:t>
            </a:r>
          </a:p>
        </p:txBody>
      </p:sp>
    </p:spTree>
    <p:extLst>
      <p:ext uri="{BB962C8B-B14F-4D97-AF65-F5344CB8AC3E}">
        <p14:creationId xmlns:p14="http://schemas.microsoft.com/office/powerpoint/2010/main" val="11104959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488429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458736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073615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2877871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66595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4579239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36769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027850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350037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22588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193478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32828968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tx2"/>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7712530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067323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92665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6295425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9511143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10;&#10;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9D6F5AB1-2AEA-F21F-66E0-3054F0956C80}"/>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9172592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506457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5704891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152462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620492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0791199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254197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863844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511789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020079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110142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3324117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58700239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2"/>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216804016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8641225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72280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5056545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9840345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a:t>
            </a:r>
            <a:r>
              <a:rPr lang="sv-SE" sz="1050">
                <a:solidFill>
                  <a:schemeClr val="tx1"/>
                </a:solidFill>
              </a:rPr>
              <a:t>öppen</a:t>
            </a:r>
            <a:r>
              <a:rPr lang="sv-SE" sz="1050">
                <a:solidFill>
                  <a:schemeClr val="tx1">
                    <a:lumMod val="95000"/>
                    <a:lumOff val="5000"/>
                  </a:schemeClr>
                </a:solidFill>
              </a:rPr>
              <a:t>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D1A0E380-5DF5-5913-9E3F-A6C5E1749419}"/>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343101534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863511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0508569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533179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2492838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12588250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634966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1732702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0453734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0344359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4506912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302659061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3"/>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1150771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0509718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2834421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750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45230998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203612304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402B4037-311E-98D0-D073-392D44DB983B}"/>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312404377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4999887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4745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12338246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9279020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5236365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text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07712200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6143116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re bilder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0059206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46697095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vänst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6543676"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543677"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1"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58080664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r>
              <a:rPr lang="sv-SE"/>
              <a:t>för att lägga till en bild</a:t>
            </a:r>
            <a:endParaRPr lang="en-US"/>
          </a:p>
        </p:txBody>
      </p:sp>
    </p:spTree>
    <p:extLst>
      <p:ext uri="{BB962C8B-B14F-4D97-AF65-F5344CB8AC3E}">
        <p14:creationId xmlns:p14="http://schemas.microsoft.com/office/powerpoint/2010/main" val="192484309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hasCustomPrompt="1"/>
          </p:nvPr>
        </p:nvSpPr>
        <p:spPr>
          <a:xfrm>
            <a:off x="407988" y="404813"/>
            <a:ext cx="5000625" cy="1703434"/>
          </a:xfrm>
          <a:prstGeom prst="rect">
            <a:avLst/>
          </a:prstGeom>
          <a:solidFill>
            <a:schemeClr val="accent4"/>
          </a:solidFill>
        </p:spPr>
        <p:txBody>
          <a:bodyPr wrap="square" lIns="432000" tIns="432000" rIns="432000" bIns="432000" anchor="ctr" anchorCtr="0">
            <a:spAutoFit/>
          </a:bodyPr>
          <a:lstStyle>
            <a:lvl1pPr algn="l">
              <a:lnSpc>
                <a:spcPct val="90000"/>
              </a:lnSpc>
              <a:defRPr sz="3000">
                <a:solidFill>
                  <a:schemeClr val="bg1"/>
                </a:solidFill>
              </a:defRPr>
            </a:lvl1pPr>
          </a:lstStyle>
          <a:p>
            <a:r>
              <a:rPr lang="sv-SE"/>
              <a:t>Rubrik på</a:t>
            </a:r>
            <a:br>
              <a:rPr lang="sv-SE"/>
            </a:br>
            <a:r>
              <a:rPr lang="sv-SE"/>
              <a:t>två rader</a:t>
            </a:r>
            <a:endParaRPr lang="en-US"/>
          </a:p>
        </p:txBody>
      </p:sp>
    </p:spTree>
    <p:extLst>
      <p:ext uri="{BB962C8B-B14F-4D97-AF65-F5344CB8AC3E}">
        <p14:creationId xmlns:p14="http://schemas.microsoft.com/office/powerpoint/2010/main" val="168705537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99168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och bild till hög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a:xfrm>
            <a:off x="407988" y="404813"/>
            <a:ext cx="5240337" cy="736959"/>
          </a:xfrm>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407989" y="1736728"/>
            <a:ext cx="5240336"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6096000" y="0"/>
            <a:ext cx="6095999" cy="6857999"/>
          </a:xfrm>
          <a:no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7984265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96086764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Avsnittsrubrik helsida">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1" y="0"/>
            <a:ext cx="12192000" cy="685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1738313"/>
            <a:ext cx="9134323" cy="3381376"/>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57072892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no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a:t>
            </a:r>
            <a:br>
              <a:rPr lang="sv-SE"/>
            </a:br>
            <a:r>
              <a:rPr lang="sv-SE"/>
              <a:t>för att lägga till en bild</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93039507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Rubrik 3">
            <a:extLst>
              <a:ext uri="{FF2B5EF4-FFF2-40B4-BE49-F238E27FC236}">
                <a16:creationId xmlns:a16="http://schemas.microsoft.com/office/drawing/2014/main" id="{4F514343-718C-65D7-600B-35F34BA2CF05}"/>
              </a:ext>
            </a:extLst>
          </p:cNvPr>
          <p:cNvSpPr>
            <a:spLocks noGrp="1"/>
          </p:cNvSpPr>
          <p:nvPr>
            <p:ph type="title" hasCustomPrompt="1"/>
          </p:nvPr>
        </p:nvSpPr>
        <p:spPr>
          <a:xfrm>
            <a:off x="1420650" y="2399545"/>
            <a:ext cx="6148878" cy="309600"/>
          </a:xfrm>
        </p:spPr>
        <p:txBody>
          <a:bodyPr tIns="36000" bIns="36000">
            <a:noAutofit/>
          </a:bodyPr>
          <a:lstStyle>
            <a:lvl1pPr>
              <a:defRPr sz="1700">
                <a:solidFill>
                  <a:schemeClr val="bg1"/>
                </a:solidFill>
              </a:defRPr>
            </a:lvl1pPr>
          </a:lstStyle>
          <a:p>
            <a:r>
              <a:rPr lang="sv-SE"/>
              <a:t>Kontakt</a:t>
            </a:r>
          </a:p>
        </p:txBody>
      </p:sp>
    </p:spTree>
    <p:extLst>
      <p:ext uri="{BB962C8B-B14F-4D97-AF65-F5344CB8AC3E}">
        <p14:creationId xmlns:p14="http://schemas.microsoft.com/office/powerpoint/2010/main" val="656666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99110177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48836810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8979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image" Target="../media/image1.png"/><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image" Target="../media/image1.png"/><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theme" Target="../theme/theme3.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slideLayout" Target="../slideLayouts/slideLayout70.xml"/><Relationship Id="rId18" Type="http://schemas.openxmlformats.org/officeDocument/2006/relationships/slideLayout" Target="../slideLayouts/slideLayout75.xml"/><Relationship Id="rId3" Type="http://schemas.openxmlformats.org/officeDocument/2006/relationships/slideLayout" Target="../slideLayouts/slideLayout60.xml"/><Relationship Id="rId21" Type="http://schemas.openxmlformats.org/officeDocument/2006/relationships/image" Target="../media/image1.png"/><Relationship Id="rId7" Type="http://schemas.openxmlformats.org/officeDocument/2006/relationships/slideLayout" Target="../slideLayouts/slideLayout64.xml"/><Relationship Id="rId12" Type="http://schemas.openxmlformats.org/officeDocument/2006/relationships/slideLayout" Target="../slideLayouts/slideLayout69.xml"/><Relationship Id="rId17" Type="http://schemas.openxmlformats.org/officeDocument/2006/relationships/slideLayout" Target="../slideLayouts/slideLayout74.xml"/><Relationship Id="rId2" Type="http://schemas.openxmlformats.org/officeDocument/2006/relationships/slideLayout" Target="../slideLayouts/slideLayout59.xml"/><Relationship Id="rId16" Type="http://schemas.openxmlformats.org/officeDocument/2006/relationships/slideLayout" Target="../slideLayouts/slideLayout73.xml"/><Relationship Id="rId20" Type="http://schemas.openxmlformats.org/officeDocument/2006/relationships/theme" Target="../theme/theme4.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5" Type="http://schemas.openxmlformats.org/officeDocument/2006/relationships/slideLayout" Target="../slideLayouts/slideLayout72.xml"/><Relationship Id="rId10" Type="http://schemas.openxmlformats.org/officeDocument/2006/relationships/slideLayout" Target="../slideLayouts/slideLayout67.xml"/><Relationship Id="rId19" Type="http://schemas.openxmlformats.org/officeDocument/2006/relationships/slideLayout" Target="../slideLayouts/slideLayout76.xml"/><Relationship Id="rId4" Type="http://schemas.openxmlformats.org/officeDocument/2006/relationships/slideLayout" Target="../slideLayouts/slideLayout61.xml"/><Relationship Id="rId9" Type="http://schemas.openxmlformats.org/officeDocument/2006/relationships/slideLayout" Target="../slideLayouts/slideLayout66.xml"/><Relationship Id="rId14" Type="http://schemas.openxmlformats.org/officeDocument/2006/relationships/slideLayout" Target="../slideLayouts/slideLayout7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4.xml"/><Relationship Id="rId13" Type="http://schemas.openxmlformats.org/officeDocument/2006/relationships/slideLayout" Target="../slideLayouts/slideLayout89.xml"/><Relationship Id="rId18" Type="http://schemas.openxmlformats.org/officeDocument/2006/relationships/slideLayout" Target="../slideLayouts/slideLayout94.xml"/><Relationship Id="rId3" Type="http://schemas.openxmlformats.org/officeDocument/2006/relationships/slideLayout" Target="../slideLayouts/slideLayout79.xml"/><Relationship Id="rId21" Type="http://schemas.openxmlformats.org/officeDocument/2006/relationships/image" Target="../media/image1.png"/><Relationship Id="rId7" Type="http://schemas.openxmlformats.org/officeDocument/2006/relationships/slideLayout" Target="../slideLayouts/slideLayout83.xml"/><Relationship Id="rId12" Type="http://schemas.openxmlformats.org/officeDocument/2006/relationships/slideLayout" Target="../slideLayouts/slideLayout88.xml"/><Relationship Id="rId17" Type="http://schemas.openxmlformats.org/officeDocument/2006/relationships/slideLayout" Target="../slideLayouts/slideLayout93.xml"/><Relationship Id="rId2" Type="http://schemas.openxmlformats.org/officeDocument/2006/relationships/slideLayout" Target="../slideLayouts/slideLayout78.xml"/><Relationship Id="rId16" Type="http://schemas.openxmlformats.org/officeDocument/2006/relationships/slideLayout" Target="../slideLayouts/slideLayout92.xml"/><Relationship Id="rId20" Type="http://schemas.openxmlformats.org/officeDocument/2006/relationships/theme" Target="../theme/theme5.xml"/><Relationship Id="rId1" Type="http://schemas.openxmlformats.org/officeDocument/2006/relationships/slideLayout" Target="../slideLayouts/slideLayout77.xml"/><Relationship Id="rId6" Type="http://schemas.openxmlformats.org/officeDocument/2006/relationships/slideLayout" Target="../slideLayouts/slideLayout82.xml"/><Relationship Id="rId11" Type="http://schemas.openxmlformats.org/officeDocument/2006/relationships/slideLayout" Target="../slideLayouts/slideLayout87.xml"/><Relationship Id="rId5" Type="http://schemas.openxmlformats.org/officeDocument/2006/relationships/slideLayout" Target="../slideLayouts/slideLayout81.xml"/><Relationship Id="rId15" Type="http://schemas.openxmlformats.org/officeDocument/2006/relationships/slideLayout" Target="../slideLayouts/slideLayout91.xml"/><Relationship Id="rId10" Type="http://schemas.openxmlformats.org/officeDocument/2006/relationships/slideLayout" Target="../slideLayouts/slideLayout86.xml"/><Relationship Id="rId19" Type="http://schemas.openxmlformats.org/officeDocument/2006/relationships/slideLayout" Target="../slideLayouts/slideLayout95.xml"/><Relationship Id="rId4" Type="http://schemas.openxmlformats.org/officeDocument/2006/relationships/slideLayout" Target="../slideLayouts/slideLayout80.xml"/><Relationship Id="rId9" Type="http://schemas.openxmlformats.org/officeDocument/2006/relationships/slideLayout" Target="../slideLayouts/slideLayout85.xml"/><Relationship Id="rId14" Type="http://schemas.openxmlformats.org/officeDocument/2006/relationships/slideLayout" Target="../slideLayouts/slideLayout9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03.xml"/><Relationship Id="rId13" Type="http://schemas.openxmlformats.org/officeDocument/2006/relationships/slideLayout" Target="../slideLayouts/slideLayout108.xml"/><Relationship Id="rId18" Type="http://schemas.openxmlformats.org/officeDocument/2006/relationships/slideLayout" Target="../slideLayouts/slideLayout113.xml"/><Relationship Id="rId3" Type="http://schemas.openxmlformats.org/officeDocument/2006/relationships/slideLayout" Target="../slideLayouts/slideLayout98.xml"/><Relationship Id="rId21" Type="http://schemas.openxmlformats.org/officeDocument/2006/relationships/image" Target="../media/image1.png"/><Relationship Id="rId7" Type="http://schemas.openxmlformats.org/officeDocument/2006/relationships/slideLayout" Target="../slideLayouts/slideLayout102.xml"/><Relationship Id="rId12" Type="http://schemas.openxmlformats.org/officeDocument/2006/relationships/slideLayout" Target="../slideLayouts/slideLayout107.xml"/><Relationship Id="rId17" Type="http://schemas.openxmlformats.org/officeDocument/2006/relationships/slideLayout" Target="../slideLayouts/slideLayout112.xml"/><Relationship Id="rId2" Type="http://schemas.openxmlformats.org/officeDocument/2006/relationships/slideLayout" Target="../slideLayouts/slideLayout97.xml"/><Relationship Id="rId16" Type="http://schemas.openxmlformats.org/officeDocument/2006/relationships/slideLayout" Target="../slideLayouts/slideLayout111.xml"/><Relationship Id="rId20" Type="http://schemas.openxmlformats.org/officeDocument/2006/relationships/theme" Target="../theme/theme6.xml"/><Relationship Id="rId1" Type="http://schemas.openxmlformats.org/officeDocument/2006/relationships/slideLayout" Target="../slideLayouts/slideLayout96.xml"/><Relationship Id="rId6" Type="http://schemas.openxmlformats.org/officeDocument/2006/relationships/slideLayout" Target="../slideLayouts/slideLayout101.xml"/><Relationship Id="rId11" Type="http://schemas.openxmlformats.org/officeDocument/2006/relationships/slideLayout" Target="../slideLayouts/slideLayout106.xml"/><Relationship Id="rId5" Type="http://schemas.openxmlformats.org/officeDocument/2006/relationships/slideLayout" Target="../slideLayouts/slideLayout100.xml"/><Relationship Id="rId15" Type="http://schemas.openxmlformats.org/officeDocument/2006/relationships/slideLayout" Target="../slideLayouts/slideLayout110.xml"/><Relationship Id="rId10" Type="http://schemas.openxmlformats.org/officeDocument/2006/relationships/slideLayout" Target="../slideLayouts/slideLayout105.xml"/><Relationship Id="rId19" Type="http://schemas.openxmlformats.org/officeDocument/2006/relationships/slideLayout" Target="../slideLayouts/slideLayout114.xml"/><Relationship Id="rId4" Type="http://schemas.openxmlformats.org/officeDocument/2006/relationships/slideLayout" Target="../slideLayouts/slideLayout99.xml"/><Relationship Id="rId9" Type="http://schemas.openxmlformats.org/officeDocument/2006/relationships/slideLayout" Target="../slideLayouts/slideLayout104.xml"/><Relationship Id="rId14" Type="http://schemas.openxmlformats.org/officeDocument/2006/relationships/slideLayout" Target="../slideLayouts/slideLayout10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22.xml"/><Relationship Id="rId13" Type="http://schemas.openxmlformats.org/officeDocument/2006/relationships/slideLayout" Target="../slideLayouts/slideLayout127.xml"/><Relationship Id="rId18" Type="http://schemas.openxmlformats.org/officeDocument/2006/relationships/slideLayout" Target="../slideLayouts/slideLayout132.xml"/><Relationship Id="rId3" Type="http://schemas.openxmlformats.org/officeDocument/2006/relationships/slideLayout" Target="../slideLayouts/slideLayout117.xml"/><Relationship Id="rId21" Type="http://schemas.openxmlformats.org/officeDocument/2006/relationships/image" Target="../media/image1.png"/><Relationship Id="rId7" Type="http://schemas.openxmlformats.org/officeDocument/2006/relationships/slideLayout" Target="../slideLayouts/slideLayout121.xml"/><Relationship Id="rId12" Type="http://schemas.openxmlformats.org/officeDocument/2006/relationships/slideLayout" Target="../slideLayouts/slideLayout126.xml"/><Relationship Id="rId17" Type="http://schemas.openxmlformats.org/officeDocument/2006/relationships/slideLayout" Target="../slideLayouts/slideLayout131.xml"/><Relationship Id="rId2" Type="http://schemas.openxmlformats.org/officeDocument/2006/relationships/slideLayout" Target="../slideLayouts/slideLayout116.xml"/><Relationship Id="rId16" Type="http://schemas.openxmlformats.org/officeDocument/2006/relationships/slideLayout" Target="../slideLayouts/slideLayout130.xml"/><Relationship Id="rId20" Type="http://schemas.openxmlformats.org/officeDocument/2006/relationships/theme" Target="../theme/theme7.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5" Type="http://schemas.openxmlformats.org/officeDocument/2006/relationships/slideLayout" Target="../slideLayouts/slideLayout129.xml"/><Relationship Id="rId10" Type="http://schemas.openxmlformats.org/officeDocument/2006/relationships/slideLayout" Target="../slideLayouts/slideLayout124.xml"/><Relationship Id="rId19" Type="http://schemas.openxmlformats.org/officeDocument/2006/relationships/slideLayout" Target="../slideLayouts/slideLayout133.xml"/><Relationship Id="rId4" Type="http://schemas.openxmlformats.org/officeDocument/2006/relationships/slideLayout" Target="../slideLayouts/slideLayout118.xml"/><Relationship Id="rId9" Type="http://schemas.openxmlformats.org/officeDocument/2006/relationships/slideLayout" Target="../slideLayouts/slideLayout123.xml"/><Relationship Id="rId14" Type="http://schemas.openxmlformats.org/officeDocument/2006/relationships/slideLayout" Target="../slideLayouts/slideLayout12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41.xml"/><Relationship Id="rId13" Type="http://schemas.openxmlformats.org/officeDocument/2006/relationships/slideLayout" Target="../slideLayouts/slideLayout146.xml"/><Relationship Id="rId18" Type="http://schemas.openxmlformats.org/officeDocument/2006/relationships/slideLayout" Target="../slideLayouts/slideLayout151.xml"/><Relationship Id="rId3" Type="http://schemas.openxmlformats.org/officeDocument/2006/relationships/slideLayout" Target="../slideLayouts/slideLayout136.xml"/><Relationship Id="rId21" Type="http://schemas.openxmlformats.org/officeDocument/2006/relationships/image" Target="../media/image1.png"/><Relationship Id="rId7" Type="http://schemas.openxmlformats.org/officeDocument/2006/relationships/slideLayout" Target="../slideLayouts/slideLayout140.xml"/><Relationship Id="rId12" Type="http://schemas.openxmlformats.org/officeDocument/2006/relationships/slideLayout" Target="../slideLayouts/slideLayout145.xml"/><Relationship Id="rId17" Type="http://schemas.openxmlformats.org/officeDocument/2006/relationships/slideLayout" Target="../slideLayouts/slideLayout150.xml"/><Relationship Id="rId2" Type="http://schemas.openxmlformats.org/officeDocument/2006/relationships/slideLayout" Target="../slideLayouts/slideLayout135.xml"/><Relationship Id="rId16" Type="http://schemas.openxmlformats.org/officeDocument/2006/relationships/slideLayout" Target="../slideLayouts/slideLayout149.xml"/><Relationship Id="rId20" Type="http://schemas.openxmlformats.org/officeDocument/2006/relationships/theme" Target="../theme/theme8.xml"/><Relationship Id="rId1" Type="http://schemas.openxmlformats.org/officeDocument/2006/relationships/slideLayout" Target="../slideLayouts/slideLayout134.xml"/><Relationship Id="rId6" Type="http://schemas.openxmlformats.org/officeDocument/2006/relationships/slideLayout" Target="../slideLayouts/slideLayout139.xml"/><Relationship Id="rId11" Type="http://schemas.openxmlformats.org/officeDocument/2006/relationships/slideLayout" Target="../slideLayouts/slideLayout144.xml"/><Relationship Id="rId5" Type="http://schemas.openxmlformats.org/officeDocument/2006/relationships/slideLayout" Target="../slideLayouts/slideLayout138.xml"/><Relationship Id="rId15" Type="http://schemas.openxmlformats.org/officeDocument/2006/relationships/slideLayout" Target="../slideLayouts/slideLayout148.xml"/><Relationship Id="rId10" Type="http://schemas.openxmlformats.org/officeDocument/2006/relationships/slideLayout" Target="../slideLayouts/slideLayout143.xml"/><Relationship Id="rId19" Type="http://schemas.openxmlformats.org/officeDocument/2006/relationships/slideLayout" Target="../slideLayouts/slideLayout152.xml"/><Relationship Id="rId4" Type="http://schemas.openxmlformats.org/officeDocument/2006/relationships/slideLayout" Target="../slideLayouts/slideLayout137.xml"/><Relationship Id="rId9" Type="http://schemas.openxmlformats.org/officeDocument/2006/relationships/slideLayout" Target="../slideLayouts/slideLayout142.xml"/><Relationship Id="rId14" Type="http://schemas.openxmlformats.org/officeDocument/2006/relationships/slideLayout" Target="../slideLayouts/slideLayout1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529" r:id="rId2"/>
    <p:sldLayoutId id="2147484530" r:id="rId3"/>
    <p:sldLayoutId id="2147484531" r:id="rId4"/>
    <p:sldLayoutId id="2147484532" r:id="rId5"/>
    <p:sldLayoutId id="2147484533" r:id="rId6"/>
    <p:sldLayoutId id="2147484534" r:id="rId7"/>
    <p:sldLayoutId id="2147484535" r:id="rId8"/>
    <p:sldLayoutId id="2147484627" r:id="rId9"/>
    <p:sldLayoutId id="2147484625" r:id="rId10"/>
    <p:sldLayoutId id="2147484536" r:id="rId11"/>
    <p:sldLayoutId id="2147484537" r:id="rId12"/>
    <p:sldLayoutId id="2147484538" r:id="rId13"/>
    <p:sldLayoutId id="2147484539" r:id="rId14"/>
    <p:sldLayoutId id="2147484626" r:id="rId15"/>
    <p:sldLayoutId id="2147484540" r:id="rId16"/>
    <p:sldLayoutId id="2147484408" r:id="rId17"/>
    <p:sldLayoutId id="2147484409" r:id="rId18"/>
    <p:sldLayoutId id="2147484043"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541" r:id="rId2"/>
    <p:sldLayoutId id="2147484542" r:id="rId3"/>
    <p:sldLayoutId id="2147484543" r:id="rId4"/>
    <p:sldLayoutId id="2147484544" r:id="rId5"/>
    <p:sldLayoutId id="2147484635" r:id="rId6"/>
    <p:sldLayoutId id="2147484636" r:id="rId7"/>
    <p:sldLayoutId id="2147484637" r:id="rId8"/>
    <p:sldLayoutId id="2147484638" r:id="rId9"/>
    <p:sldLayoutId id="2147484639" r:id="rId10"/>
    <p:sldLayoutId id="2147484548" r:id="rId11"/>
    <p:sldLayoutId id="2147484549" r:id="rId12"/>
    <p:sldLayoutId id="2147484550" r:id="rId13"/>
    <p:sldLayoutId id="2147484551" r:id="rId14"/>
    <p:sldLayoutId id="2147484628" r:id="rId15"/>
    <p:sldLayoutId id="2147484552" r:id="rId16"/>
    <p:sldLayoutId id="2147484424" r:id="rId17"/>
    <p:sldLayoutId id="2147484425" r:id="rId18"/>
    <p:sldLayoutId id="2147484426"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553" r:id="rId2"/>
    <p:sldLayoutId id="2147484554" r:id="rId3"/>
    <p:sldLayoutId id="2147484555" r:id="rId4"/>
    <p:sldLayoutId id="2147484556" r:id="rId5"/>
    <p:sldLayoutId id="2147484640" r:id="rId6"/>
    <p:sldLayoutId id="2147484641" r:id="rId7"/>
    <p:sldLayoutId id="2147484642" r:id="rId8"/>
    <p:sldLayoutId id="2147484643" r:id="rId9"/>
    <p:sldLayoutId id="2147484644" r:id="rId10"/>
    <p:sldLayoutId id="2147484560" r:id="rId11"/>
    <p:sldLayoutId id="2147484561" r:id="rId12"/>
    <p:sldLayoutId id="2147484562" r:id="rId13"/>
    <p:sldLayoutId id="2147484563" r:id="rId14"/>
    <p:sldLayoutId id="2147484629" r:id="rId15"/>
    <p:sldLayoutId id="2147484564" r:id="rId16"/>
    <p:sldLayoutId id="2147484441" r:id="rId17"/>
    <p:sldLayoutId id="2147484442" r:id="rId18"/>
    <p:sldLayoutId id="2147484443"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565" r:id="rId2"/>
    <p:sldLayoutId id="2147484566" r:id="rId3"/>
    <p:sldLayoutId id="2147484567" r:id="rId4"/>
    <p:sldLayoutId id="2147484568" r:id="rId5"/>
    <p:sldLayoutId id="2147484645" r:id="rId6"/>
    <p:sldLayoutId id="2147484646" r:id="rId7"/>
    <p:sldLayoutId id="2147484647" r:id="rId8"/>
    <p:sldLayoutId id="2147484648" r:id="rId9"/>
    <p:sldLayoutId id="2147484649" r:id="rId10"/>
    <p:sldLayoutId id="2147484572" r:id="rId11"/>
    <p:sldLayoutId id="2147484573" r:id="rId12"/>
    <p:sldLayoutId id="2147484574" r:id="rId13"/>
    <p:sldLayoutId id="2147484575" r:id="rId14"/>
    <p:sldLayoutId id="2147484630" r:id="rId15"/>
    <p:sldLayoutId id="2147484576" r:id="rId16"/>
    <p:sldLayoutId id="2147484458" r:id="rId17"/>
    <p:sldLayoutId id="2147484459" r:id="rId18"/>
    <p:sldLayoutId id="2147484460"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577" r:id="rId2"/>
    <p:sldLayoutId id="2147484578" r:id="rId3"/>
    <p:sldLayoutId id="2147484579" r:id="rId4"/>
    <p:sldLayoutId id="2147484580" r:id="rId5"/>
    <p:sldLayoutId id="2147484650" r:id="rId6"/>
    <p:sldLayoutId id="2147484651" r:id="rId7"/>
    <p:sldLayoutId id="2147484652" r:id="rId8"/>
    <p:sldLayoutId id="2147484653" r:id="rId9"/>
    <p:sldLayoutId id="2147484654" r:id="rId10"/>
    <p:sldLayoutId id="2147484584" r:id="rId11"/>
    <p:sldLayoutId id="2147484585" r:id="rId12"/>
    <p:sldLayoutId id="2147484586" r:id="rId13"/>
    <p:sldLayoutId id="2147484587" r:id="rId14"/>
    <p:sldLayoutId id="2147484631" r:id="rId15"/>
    <p:sldLayoutId id="2147484588" r:id="rId16"/>
    <p:sldLayoutId id="2147484475" r:id="rId17"/>
    <p:sldLayoutId id="2147484476" r:id="rId18"/>
    <p:sldLayoutId id="2147484477"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589" r:id="rId2"/>
    <p:sldLayoutId id="2147484590" r:id="rId3"/>
    <p:sldLayoutId id="2147484591" r:id="rId4"/>
    <p:sldLayoutId id="2147484592" r:id="rId5"/>
    <p:sldLayoutId id="2147484655" r:id="rId6"/>
    <p:sldLayoutId id="2147484656" r:id="rId7"/>
    <p:sldLayoutId id="2147484657" r:id="rId8"/>
    <p:sldLayoutId id="2147484658" r:id="rId9"/>
    <p:sldLayoutId id="2147484659" r:id="rId10"/>
    <p:sldLayoutId id="2147484596" r:id="rId11"/>
    <p:sldLayoutId id="2147484597" r:id="rId12"/>
    <p:sldLayoutId id="2147484598" r:id="rId13"/>
    <p:sldLayoutId id="2147484599" r:id="rId14"/>
    <p:sldLayoutId id="2147484632" r:id="rId15"/>
    <p:sldLayoutId id="2147484600" r:id="rId16"/>
    <p:sldLayoutId id="2147484492" r:id="rId17"/>
    <p:sldLayoutId id="2147484493" r:id="rId18"/>
    <p:sldLayoutId id="2147484494"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601" r:id="rId2"/>
    <p:sldLayoutId id="2147484602" r:id="rId3"/>
    <p:sldLayoutId id="2147484603" r:id="rId4"/>
    <p:sldLayoutId id="2147484604" r:id="rId5"/>
    <p:sldLayoutId id="2147484660" r:id="rId6"/>
    <p:sldLayoutId id="2147484661" r:id="rId7"/>
    <p:sldLayoutId id="2147484662" r:id="rId8"/>
    <p:sldLayoutId id="2147484663" r:id="rId9"/>
    <p:sldLayoutId id="2147484664" r:id="rId10"/>
    <p:sldLayoutId id="2147484608" r:id="rId11"/>
    <p:sldLayoutId id="2147484609" r:id="rId12"/>
    <p:sldLayoutId id="2147484610" r:id="rId13"/>
    <p:sldLayoutId id="2147484611" r:id="rId14"/>
    <p:sldLayoutId id="2147484633" r:id="rId15"/>
    <p:sldLayoutId id="2147484612" r:id="rId16"/>
    <p:sldLayoutId id="2147484509" r:id="rId17"/>
    <p:sldLayoutId id="2147484510" r:id="rId18"/>
    <p:sldLayoutId id="2147484511"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21"/>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613" r:id="rId2"/>
    <p:sldLayoutId id="2147484614" r:id="rId3"/>
    <p:sldLayoutId id="2147484615" r:id="rId4"/>
    <p:sldLayoutId id="2147484616" r:id="rId5"/>
    <p:sldLayoutId id="2147484665" r:id="rId6"/>
    <p:sldLayoutId id="2147484666" r:id="rId7"/>
    <p:sldLayoutId id="2147484667" r:id="rId8"/>
    <p:sldLayoutId id="2147484668" r:id="rId9"/>
    <p:sldLayoutId id="2147484669" r:id="rId10"/>
    <p:sldLayoutId id="2147484620" r:id="rId11"/>
    <p:sldLayoutId id="2147484621" r:id="rId12"/>
    <p:sldLayoutId id="2147484622" r:id="rId13"/>
    <p:sldLayoutId id="2147484623" r:id="rId14"/>
    <p:sldLayoutId id="2147484634" r:id="rId15"/>
    <p:sldLayoutId id="2147484624" r:id="rId16"/>
    <p:sldLayoutId id="2147484526" r:id="rId17"/>
    <p:sldLayoutId id="2147484527" r:id="rId18"/>
    <p:sldLayoutId id="2147484528" r:id="rId19"/>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a:xfrm>
            <a:off x="1622612" y="2626153"/>
            <a:ext cx="9143999" cy="1349829"/>
          </a:xfrm>
        </p:spPr>
        <p:txBody>
          <a:bodyPr/>
          <a:lstStyle/>
          <a:p>
            <a:r>
              <a:rPr lang="sv-SE" dirty="0"/>
              <a:t>Hur ska jag använda min mobil?</a:t>
            </a:r>
          </a:p>
        </p:txBody>
      </p:sp>
      <p:sp>
        <p:nvSpPr>
          <p:cNvPr id="3" name="Platshållare för text 2">
            <a:extLst>
              <a:ext uri="{FF2B5EF4-FFF2-40B4-BE49-F238E27FC236}">
                <a16:creationId xmlns:a16="http://schemas.microsoft.com/office/drawing/2014/main" id="{27097D5D-E399-4255-9468-0116A1B0B0E1}"/>
              </a:ext>
            </a:extLst>
          </p:cNvPr>
          <p:cNvSpPr>
            <a:spLocks noGrp="1"/>
          </p:cNvSpPr>
          <p:nvPr>
            <p:ph type="body" sz="quarter" idx="10"/>
          </p:nvPr>
        </p:nvSpPr>
        <p:spPr/>
        <p:txBody>
          <a:bodyPr/>
          <a:lstStyle/>
          <a:p>
            <a:r>
              <a:rPr lang="sv-SE"/>
              <a:t>Vård- och omsorgstelefon för avdelning hälso- och sjukvård</a:t>
            </a:r>
          </a:p>
        </p:txBody>
      </p:sp>
      <p:sp>
        <p:nvSpPr>
          <p:cNvPr id="4" name="Platshållare för text 3">
            <a:extLst>
              <a:ext uri="{FF2B5EF4-FFF2-40B4-BE49-F238E27FC236}">
                <a16:creationId xmlns:a16="http://schemas.microsoft.com/office/drawing/2014/main" id="{67432880-EABA-4426-91B8-2D839C20B2ED}"/>
              </a:ext>
            </a:extLst>
          </p:cNvPr>
          <p:cNvSpPr>
            <a:spLocks noGrp="1"/>
          </p:cNvSpPr>
          <p:nvPr>
            <p:ph type="body" sz="quarter" idx="11"/>
          </p:nvPr>
        </p:nvSpPr>
        <p:spPr/>
        <p:txBody>
          <a:bodyPr/>
          <a:lstStyle/>
          <a:p>
            <a:r>
              <a:rPr lang="sv-SE"/>
              <a:t>Evelina Ulveson,</a:t>
            </a:r>
          </a:p>
          <a:p>
            <a:r>
              <a:rPr lang="sv-SE"/>
              <a:t>kvalitetsutvecklare digitalisering och IT, avdelning hälso- och sjukvård</a:t>
            </a:r>
          </a:p>
        </p:txBody>
      </p:sp>
    </p:spTree>
    <p:extLst>
      <p:ext uri="{BB962C8B-B14F-4D97-AF65-F5344CB8AC3E}">
        <p14:creationId xmlns:p14="http://schemas.microsoft.com/office/powerpoint/2010/main" val="35787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28906B-5C37-9850-87E1-A24F12D92A68}"/>
              </a:ext>
            </a:extLst>
          </p:cNvPr>
          <p:cNvSpPr>
            <a:spLocks noGrp="1"/>
          </p:cNvSpPr>
          <p:nvPr>
            <p:ph type="title"/>
          </p:nvPr>
        </p:nvSpPr>
        <p:spPr>
          <a:xfrm>
            <a:off x="407988" y="404813"/>
            <a:ext cx="9170279" cy="736959"/>
          </a:xfrm>
        </p:spPr>
        <p:txBody>
          <a:bodyPr anchor="ctr">
            <a:normAutofit/>
          </a:bodyPr>
          <a:lstStyle/>
          <a:p>
            <a:r>
              <a:rPr lang="sv-SE"/>
              <a:t>Det här får du göra</a:t>
            </a:r>
          </a:p>
        </p:txBody>
      </p:sp>
      <p:sp>
        <p:nvSpPr>
          <p:cNvPr id="3" name="Platshållare för innehåll 2">
            <a:extLst>
              <a:ext uri="{FF2B5EF4-FFF2-40B4-BE49-F238E27FC236}">
                <a16:creationId xmlns:a16="http://schemas.microsoft.com/office/drawing/2014/main" id="{519FC9D0-981B-A4F5-6FB6-DDB48502457E}"/>
              </a:ext>
            </a:extLst>
          </p:cNvPr>
          <p:cNvSpPr>
            <a:spLocks noGrp="1"/>
          </p:cNvSpPr>
          <p:nvPr>
            <p:ph sz="half" idx="10"/>
          </p:nvPr>
        </p:nvSpPr>
        <p:spPr>
          <a:xfrm>
            <a:off x="417075" y="1736728"/>
            <a:ext cx="6608193" cy="4194629"/>
          </a:xfrm>
        </p:spPr>
        <p:txBody>
          <a:bodyPr vert="horz" lIns="0" tIns="0" rIns="0" bIns="0" rtlCol="0" anchor="t">
            <a:normAutofit/>
          </a:bodyPr>
          <a:lstStyle/>
          <a:p>
            <a:pPr marL="229870" indent="-229870"/>
            <a:r>
              <a:rPr lang="sv-SE" sz="1800" b="1"/>
              <a:t>Använda telefonen i ditt yrkesutövande</a:t>
            </a:r>
            <a:r>
              <a:rPr lang="sv-SE" sz="1800"/>
              <a:t>, </a:t>
            </a:r>
            <a:r>
              <a:rPr lang="sv-SE" sz="1800" err="1"/>
              <a:t>t.ex</a:t>
            </a:r>
            <a:r>
              <a:rPr lang="sv-SE" sz="1800"/>
              <a:t>:</a:t>
            </a:r>
            <a:endParaRPr lang="sv-SE"/>
          </a:p>
          <a:p>
            <a:pPr marL="456565" lvl="1" indent="-229870"/>
            <a:r>
              <a:rPr lang="sv-SE" sz="1800"/>
              <a:t>Kontakta patient/anhörig/medarbetare/annan vårdgivare genom att ringa/maila/</a:t>
            </a:r>
            <a:r>
              <a:rPr lang="sv-SE" sz="1800" err="1"/>
              <a:t>smsa</a:t>
            </a:r>
            <a:endParaRPr lang="sv-SE" sz="1800" err="1">
              <a:cs typeface="Arial"/>
            </a:endParaRPr>
          </a:p>
          <a:p>
            <a:pPr marL="456565" lvl="1" indent="-229870"/>
            <a:r>
              <a:rPr lang="sv-SE" sz="1800"/>
              <a:t>Använda </a:t>
            </a:r>
            <a:r>
              <a:rPr lang="sv-SE" sz="1800" err="1"/>
              <a:t>appar</a:t>
            </a:r>
            <a:r>
              <a:rPr lang="sv-SE" sz="1800"/>
              <a:t> som Reseplaneraren, Outlook, Teams eller PMO2GO (hämtade i </a:t>
            </a:r>
            <a:r>
              <a:rPr lang="sv-SE" sz="1800" err="1"/>
              <a:t>Huben</a:t>
            </a:r>
            <a:r>
              <a:rPr lang="sv-SE" sz="1800"/>
              <a:t>)</a:t>
            </a:r>
            <a:endParaRPr lang="sv-SE" sz="1800">
              <a:cs typeface="Arial"/>
            </a:endParaRPr>
          </a:p>
          <a:p>
            <a:pPr marL="456565" lvl="1" indent="-229870"/>
            <a:r>
              <a:rPr lang="sv-SE" sz="1800">
                <a:cs typeface="Arial"/>
              </a:rPr>
              <a:t>Använda ett jobb- </a:t>
            </a:r>
            <a:r>
              <a:rPr lang="sv-SE" sz="1800" err="1">
                <a:cs typeface="Arial"/>
              </a:rPr>
              <a:t>AppleID</a:t>
            </a:r>
            <a:r>
              <a:rPr lang="sv-SE" sz="1800">
                <a:cs typeface="Arial"/>
              </a:rPr>
              <a:t> kopplat till din </a:t>
            </a:r>
            <a:r>
              <a:rPr lang="sv-SE" sz="1800" err="1">
                <a:cs typeface="Arial"/>
              </a:rPr>
              <a:t>stadenmailadress</a:t>
            </a:r>
            <a:endParaRPr lang="sv-SE" sz="1800" err="1"/>
          </a:p>
          <a:p>
            <a:pPr marL="229870" indent="-229870"/>
            <a:r>
              <a:rPr lang="sv-SE" sz="1800" b="1"/>
              <a:t>Ringa ett kort samtal/</a:t>
            </a:r>
            <a:r>
              <a:rPr lang="sv-SE" sz="1800" b="1" err="1"/>
              <a:t>smsa</a:t>
            </a:r>
            <a:r>
              <a:rPr lang="sv-SE" sz="1800" b="1"/>
              <a:t> till någon i ditt privatliv </a:t>
            </a:r>
            <a:r>
              <a:rPr lang="sv-SE" sz="1800"/>
              <a:t>om du behöver bli nådd på arbetstelefonen vid nödsituationer.</a:t>
            </a:r>
            <a:endParaRPr lang="sv-SE" sz="1800">
              <a:cs typeface="Arial"/>
            </a:endParaRPr>
          </a:p>
        </p:txBody>
      </p:sp>
      <p:pic>
        <p:nvPicPr>
          <p:cNvPr id="7" name="Bild 6" descr="Bock med hel fyllning">
            <a:extLst>
              <a:ext uri="{FF2B5EF4-FFF2-40B4-BE49-F238E27FC236}">
                <a16:creationId xmlns:a16="http://schemas.microsoft.com/office/drawing/2014/main" id="{32FADAB8-E6FD-6CC4-B42C-ADEE1384DC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0621" y="1141772"/>
            <a:ext cx="3893866" cy="4412722"/>
          </a:xfrm>
          <a:prstGeom prst="rect">
            <a:avLst/>
          </a:prstGeom>
        </p:spPr>
      </p:pic>
    </p:spTree>
    <p:extLst>
      <p:ext uri="{BB962C8B-B14F-4D97-AF65-F5344CB8AC3E}">
        <p14:creationId xmlns:p14="http://schemas.microsoft.com/office/powerpoint/2010/main" val="358141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4A27A2-AD0E-076B-294D-31B262AA1D51}"/>
              </a:ext>
            </a:extLst>
          </p:cNvPr>
          <p:cNvSpPr>
            <a:spLocks noGrp="1"/>
          </p:cNvSpPr>
          <p:nvPr>
            <p:ph type="title"/>
          </p:nvPr>
        </p:nvSpPr>
        <p:spPr>
          <a:xfrm>
            <a:off x="407988" y="404813"/>
            <a:ext cx="9170279" cy="736959"/>
          </a:xfrm>
        </p:spPr>
        <p:txBody>
          <a:bodyPr anchor="ctr">
            <a:normAutofit/>
          </a:bodyPr>
          <a:lstStyle/>
          <a:p>
            <a:r>
              <a:rPr lang="sv-SE" dirty="0"/>
              <a:t>Det här får du </a:t>
            </a:r>
            <a:r>
              <a:rPr lang="sv-SE" i="1" dirty="0">
                <a:solidFill>
                  <a:srgbClr val="FF0000"/>
                </a:solidFill>
              </a:rPr>
              <a:t>inte</a:t>
            </a:r>
            <a:r>
              <a:rPr lang="sv-SE" dirty="0">
                <a:solidFill>
                  <a:srgbClr val="FF0000"/>
                </a:solidFill>
              </a:rPr>
              <a:t> </a:t>
            </a:r>
            <a:r>
              <a:rPr lang="sv-SE" dirty="0"/>
              <a:t>göra</a:t>
            </a:r>
          </a:p>
        </p:txBody>
      </p:sp>
      <p:sp>
        <p:nvSpPr>
          <p:cNvPr id="3" name="Platshållare för innehåll 2">
            <a:extLst>
              <a:ext uri="{FF2B5EF4-FFF2-40B4-BE49-F238E27FC236}">
                <a16:creationId xmlns:a16="http://schemas.microsoft.com/office/drawing/2014/main" id="{45623998-2915-FD0F-FBBE-AA84D35E5C45}"/>
              </a:ext>
            </a:extLst>
          </p:cNvPr>
          <p:cNvSpPr>
            <a:spLocks noGrp="1"/>
          </p:cNvSpPr>
          <p:nvPr>
            <p:ph sz="half" idx="10"/>
          </p:nvPr>
        </p:nvSpPr>
        <p:spPr>
          <a:xfrm>
            <a:off x="417075" y="1527178"/>
            <a:ext cx="6965032" cy="4441048"/>
          </a:xfrm>
        </p:spPr>
        <p:txBody>
          <a:bodyPr vert="horz" lIns="0" tIns="0" rIns="0" bIns="0" rtlCol="0" anchor="t">
            <a:normAutofit/>
          </a:bodyPr>
          <a:lstStyle/>
          <a:p>
            <a:pPr marL="229870" indent="-229870">
              <a:lnSpc>
                <a:spcPct val="100000"/>
              </a:lnSpc>
            </a:pPr>
            <a:r>
              <a:rPr lang="sv-SE" sz="1700" b="1" dirty="0"/>
              <a:t>Ta kort</a:t>
            </a:r>
            <a:r>
              <a:rPr lang="sv-SE" sz="1700" dirty="0"/>
              <a:t> (än så länge)</a:t>
            </a:r>
            <a:endParaRPr lang="sv-SE" dirty="0"/>
          </a:p>
          <a:p>
            <a:pPr marL="229870" indent="-229870">
              <a:lnSpc>
                <a:spcPct val="100000"/>
              </a:lnSpc>
            </a:pPr>
            <a:r>
              <a:rPr lang="sv-SE" sz="1700" b="1" dirty="0"/>
              <a:t>Ta </a:t>
            </a:r>
            <a:r>
              <a:rPr lang="sv-SE" sz="1700" b="1" dirty="0" err="1"/>
              <a:t>skärmdumpar</a:t>
            </a:r>
            <a:endParaRPr lang="sv-SE" sz="1700" b="1" dirty="0">
              <a:cs typeface="Arial"/>
            </a:endParaRPr>
          </a:p>
          <a:p>
            <a:pPr marL="229870" indent="-229870">
              <a:lnSpc>
                <a:spcPct val="100000"/>
              </a:lnSpc>
            </a:pPr>
            <a:r>
              <a:rPr lang="sv-SE" sz="1700" b="1" dirty="0"/>
              <a:t>Klicka på länkar </a:t>
            </a:r>
            <a:r>
              <a:rPr lang="sv-SE" sz="1700" dirty="0"/>
              <a:t>du inte verifierat först</a:t>
            </a:r>
            <a:endParaRPr lang="sv-SE" sz="1700" dirty="0">
              <a:cs typeface="Arial"/>
            </a:endParaRPr>
          </a:p>
          <a:p>
            <a:pPr marL="229870" indent="-229870">
              <a:lnSpc>
                <a:spcPct val="100000"/>
              </a:lnSpc>
            </a:pPr>
            <a:r>
              <a:rPr lang="sv-SE" sz="1700" b="1" dirty="0"/>
              <a:t>Använda </a:t>
            </a:r>
            <a:r>
              <a:rPr lang="sv-SE" sz="1700" b="1" dirty="0" err="1"/>
              <a:t>appar</a:t>
            </a:r>
            <a:r>
              <a:rPr lang="sv-SE" sz="1700" b="1" dirty="0"/>
              <a:t> med ditt privata konto</a:t>
            </a:r>
            <a:r>
              <a:rPr lang="sv-SE" sz="1700" dirty="0"/>
              <a:t>, </a:t>
            </a:r>
            <a:r>
              <a:rPr lang="sv-SE" sz="1700" dirty="0" err="1"/>
              <a:t>t.ex</a:t>
            </a:r>
            <a:r>
              <a:rPr lang="sv-SE" sz="1700" dirty="0"/>
              <a:t>:</a:t>
            </a:r>
            <a:endParaRPr lang="sv-SE" sz="1700" dirty="0">
              <a:cs typeface="Arial"/>
            </a:endParaRPr>
          </a:p>
          <a:p>
            <a:pPr marL="456565" lvl="1" indent="-229870">
              <a:lnSpc>
                <a:spcPct val="100000"/>
              </a:lnSpc>
            </a:pPr>
            <a:r>
              <a:rPr lang="sv-SE" dirty="0" err="1"/>
              <a:t>BankID</a:t>
            </a:r>
            <a:endParaRPr lang="sv-SE" dirty="0">
              <a:cs typeface="Arial"/>
            </a:endParaRPr>
          </a:p>
          <a:p>
            <a:pPr marL="456565" lvl="1" indent="-229870">
              <a:lnSpc>
                <a:spcPct val="100000"/>
              </a:lnSpc>
            </a:pPr>
            <a:r>
              <a:rPr lang="sv-SE" dirty="0">
                <a:cs typeface="Arial"/>
              </a:rPr>
              <a:t>Privat </a:t>
            </a:r>
            <a:r>
              <a:rPr lang="sv-SE" dirty="0" err="1">
                <a:cs typeface="Arial"/>
              </a:rPr>
              <a:t>AppleID</a:t>
            </a:r>
            <a:endParaRPr lang="sv-SE" dirty="0"/>
          </a:p>
          <a:p>
            <a:pPr marL="456565" lvl="1" indent="-229870">
              <a:lnSpc>
                <a:spcPct val="100000"/>
              </a:lnSpc>
            </a:pPr>
            <a:r>
              <a:rPr lang="sv-SE" dirty="0"/>
              <a:t>Sociala medier som Instagram, Facebook och </a:t>
            </a:r>
            <a:r>
              <a:rPr lang="sv-SE" dirty="0" err="1"/>
              <a:t>TikTok</a:t>
            </a:r>
            <a:endParaRPr lang="sv-SE" dirty="0">
              <a:cs typeface="Arial"/>
            </a:endParaRPr>
          </a:p>
          <a:p>
            <a:pPr marL="456565" lvl="1" indent="-229870">
              <a:lnSpc>
                <a:spcPct val="100000"/>
              </a:lnSpc>
            </a:pPr>
            <a:r>
              <a:rPr lang="sv-SE" dirty="0"/>
              <a:t>Alla mobilspel (</a:t>
            </a:r>
            <a:r>
              <a:rPr lang="sv-SE" i="1" dirty="0"/>
              <a:t>även spel där du inte loggar in med konto</a:t>
            </a:r>
            <a:r>
              <a:rPr lang="sv-SE" dirty="0"/>
              <a:t>)</a:t>
            </a:r>
            <a:endParaRPr lang="sv-SE" dirty="0">
              <a:cs typeface="Arial"/>
            </a:endParaRPr>
          </a:p>
          <a:p>
            <a:pPr marL="229870" indent="-229870">
              <a:lnSpc>
                <a:spcPct val="100000"/>
              </a:lnSpc>
            </a:pPr>
            <a:r>
              <a:rPr lang="sv-SE" sz="1700" b="1" dirty="0"/>
              <a:t>Ta med telefonen hem </a:t>
            </a:r>
            <a:endParaRPr lang="sv-SE" sz="1700" b="1" dirty="0">
              <a:cs typeface="Arial"/>
            </a:endParaRPr>
          </a:p>
          <a:p>
            <a:pPr marL="456565" lvl="1" indent="-229870">
              <a:lnSpc>
                <a:spcPct val="100000"/>
              </a:lnSpc>
            </a:pPr>
            <a:r>
              <a:rPr lang="sv-SE" dirty="0"/>
              <a:t>Undantag finns efter överenskommelse med chef; till exempel om du vet att du börjar nästa arbetsdag på annan plats och det inte är görligt att hämta telefonen på vägen dit. Tänk på hur du gör med din jobbdator.</a:t>
            </a:r>
            <a:endParaRPr lang="sv-SE" dirty="0">
              <a:cs typeface="Arial"/>
            </a:endParaRPr>
          </a:p>
        </p:txBody>
      </p:sp>
      <p:pic>
        <p:nvPicPr>
          <p:cNvPr id="5" name="Bild 4" descr="Varning kontur">
            <a:extLst>
              <a:ext uri="{FF2B5EF4-FFF2-40B4-BE49-F238E27FC236}">
                <a16:creationId xmlns:a16="http://schemas.microsoft.com/office/drawing/2014/main" id="{8E07BEB1-D91C-103F-37B7-492BED8D34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41381" y="889775"/>
            <a:ext cx="4732812" cy="4732812"/>
          </a:xfrm>
          <a:prstGeom prst="rect">
            <a:avLst/>
          </a:prstGeom>
        </p:spPr>
      </p:pic>
    </p:spTree>
    <p:extLst>
      <p:ext uri="{BB962C8B-B14F-4D97-AF65-F5344CB8AC3E}">
        <p14:creationId xmlns:p14="http://schemas.microsoft.com/office/powerpoint/2010/main" val="3835903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779E16-F499-F1ED-2C1B-10A55B79DC00}"/>
              </a:ext>
            </a:extLst>
          </p:cNvPr>
          <p:cNvSpPr>
            <a:spLocks noGrp="1"/>
          </p:cNvSpPr>
          <p:nvPr>
            <p:ph type="title"/>
          </p:nvPr>
        </p:nvSpPr>
        <p:spPr/>
        <p:txBody>
          <a:bodyPr/>
          <a:lstStyle/>
          <a:p>
            <a:r>
              <a:rPr lang="sv-SE"/>
              <a:t>Varför är det så här?</a:t>
            </a:r>
          </a:p>
        </p:txBody>
      </p:sp>
      <p:sp>
        <p:nvSpPr>
          <p:cNvPr id="4" name="Rektangel: rundade hörn 3">
            <a:extLst>
              <a:ext uri="{FF2B5EF4-FFF2-40B4-BE49-F238E27FC236}">
                <a16:creationId xmlns:a16="http://schemas.microsoft.com/office/drawing/2014/main" id="{4A4BE71E-8925-1A00-6F59-1B932E06A224}"/>
              </a:ext>
            </a:extLst>
          </p:cNvPr>
          <p:cNvSpPr/>
          <p:nvPr/>
        </p:nvSpPr>
        <p:spPr>
          <a:xfrm>
            <a:off x="877824" y="4568315"/>
            <a:ext cx="6369282" cy="1088773"/>
          </a:xfrm>
          <a:prstGeom prst="roundRect">
            <a:avLst/>
          </a:prstGeom>
          <a:solidFill>
            <a:schemeClr val="bg2">
              <a:lumMod val="20000"/>
              <a:lumOff val="80000"/>
            </a:schemeClr>
          </a:solidFill>
          <a:ln w="28575">
            <a:solidFill>
              <a:schemeClr val="accent3"/>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3" name="Platshållare för innehåll 2">
            <a:extLst>
              <a:ext uri="{FF2B5EF4-FFF2-40B4-BE49-F238E27FC236}">
                <a16:creationId xmlns:a16="http://schemas.microsoft.com/office/drawing/2014/main" id="{012F1C50-E82B-9222-E7A0-50535195399A}"/>
              </a:ext>
            </a:extLst>
          </p:cNvPr>
          <p:cNvSpPr>
            <a:spLocks noGrp="1"/>
          </p:cNvSpPr>
          <p:nvPr>
            <p:ph idx="11"/>
          </p:nvPr>
        </p:nvSpPr>
        <p:spPr>
          <a:xfrm>
            <a:off x="1056000" y="1738312"/>
            <a:ext cx="7257490" cy="4201093"/>
          </a:xfrm>
        </p:spPr>
        <p:txBody>
          <a:bodyPr>
            <a:noAutofit/>
          </a:bodyPr>
          <a:lstStyle/>
          <a:p>
            <a:r>
              <a:rPr lang="sv-SE" sz="1800"/>
              <a:t>Vård- och omsorgsmobil är en tjänst som Intraservice lägger på din mobil.</a:t>
            </a:r>
          </a:p>
          <a:p>
            <a:r>
              <a:rPr lang="sv-SE" sz="1800"/>
              <a:t>Tjänsten gör att mobilen är säker att använda för personuppgifter.</a:t>
            </a:r>
          </a:p>
          <a:p>
            <a:r>
              <a:rPr lang="sv-SE" sz="1800" i="1"/>
              <a:t>Men</a:t>
            </a:r>
            <a:r>
              <a:rPr lang="sv-SE" sz="1800"/>
              <a:t> den är bara säker så länge </a:t>
            </a:r>
            <a:r>
              <a:rPr lang="sv-SE" sz="1800" i="1"/>
              <a:t>du</a:t>
            </a:r>
            <a:r>
              <a:rPr lang="sv-SE" sz="1800"/>
              <a:t> inte gör den osäker.</a:t>
            </a:r>
          </a:p>
          <a:p>
            <a:r>
              <a:rPr lang="sv-SE" sz="1800"/>
              <a:t>Därför är det viktigt att bara använda din vård- och omsorgsmobil till arbetsrelaterade saker.</a:t>
            </a:r>
          </a:p>
          <a:p>
            <a:pPr marL="0" indent="0">
              <a:lnSpc>
                <a:spcPct val="160000"/>
              </a:lnSpc>
              <a:spcAft>
                <a:spcPts val="600"/>
              </a:spcAft>
              <a:buNone/>
            </a:pPr>
            <a:r>
              <a:rPr lang="sv-SE" sz="1800"/>
              <a:t>Sammanfattning:</a:t>
            </a:r>
          </a:p>
          <a:p>
            <a:pPr marL="0" indent="0">
              <a:lnSpc>
                <a:spcPct val="170000"/>
              </a:lnSpc>
              <a:buNone/>
            </a:pPr>
            <a:r>
              <a:rPr lang="sv-SE" sz="1800" b="1"/>
              <a:t>Du kan inte både ha säker tillgång till patienternas personuppgifter och kolla Facebook på samma telefon.</a:t>
            </a:r>
          </a:p>
          <a:p>
            <a:pPr marL="0" indent="0">
              <a:buNone/>
            </a:pPr>
            <a:r>
              <a:rPr lang="sv-SE" sz="1800"/>
              <a:t> </a:t>
            </a:r>
          </a:p>
          <a:p>
            <a:pPr marL="0" indent="0">
              <a:buNone/>
            </a:pPr>
            <a:endParaRPr lang="sv-SE" sz="1800"/>
          </a:p>
        </p:txBody>
      </p:sp>
      <p:pic>
        <p:nvPicPr>
          <p:cNvPr id="6" name="Bild 5" descr="Märke frågetecken kontur">
            <a:extLst>
              <a:ext uri="{FF2B5EF4-FFF2-40B4-BE49-F238E27FC236}">
                <a16:creationId xmlns:a16="http://schemas.microsoft.com/office/drawing/2014/main" id="{076EB6AE-941C-591E-D284-5CB22DE8098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54502" y="1381558"/>
            <a:ext cx="3731757" cy="3731757"/>
          </a:xfrm>
          <a:prstGeom prst="rect">
            <a:avLst/>
          </a:prstGeom>
        </p:spPr>
      </p:pic>
    </p:spTree>
    <p:extLst>
      <p:ext uri="{BB962C8B-B14F-4D97-AF65-F5344CB8AC3E}">
        <p14:creationId xmlns:p14="http://schemas.microsoft.com/office/powerpoint/2010/main" val="89243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F8A528-8A70-9273-5BD5-41BE0F9758F2}"/>
              </a:ext>
            </a:extLst>
          </p:cNvPr>
          <p:cNvSpPr>
            <a:spLocks noGrp="1"/>
          </p:cNvSpPr>
          <p:nvPr>
            <p:ph type="title"/>
          </p:nvPr>
        </p:nvSpPr>
        <p:spPr/>
        <p:txBody>
          <a:bodyPr>
            <a:normAutofit/>
          </a:bodyPr>
          <a:lstStyle/>
          <a:p>
            <a:r>
              <a:rPr lang="sv-SE"/>
              <a:t>Kontakt</a:t>
            </a:r>
          </a:p>
        </p:txBody>
      </p:sp>
      <p:sp>
        <p:nvSpPr>
          <p:cNvPr id="3" name="Platshållare för text 2">
            <a:extLst>
              <a:ext uri="{FF2B5EF4-FFF2-40B4-BE49-F238E27FC236}">
                <a16:creationId xmlns:a16="http://schemas.microsoft.com/office/drawing/2014/main" id="{4A6FBD31-1566-438B-934E-356228C0F8DF}"/>
              </a:ext>
            </a:extLst>
          </p:cNvPr>
          <p:cNvSpPr>
            <a:spLocks noGrp="1"/>
          </p:cNvSpPr>
          <p:nvPr>
            <p:ph type="body" sz="quarter" idx="11"/>
          </p:nvPr>
        </p:nvSpPr>
        <p:spPr/>
        <p:txBody>
          <a:bodyPr/>
          <a:lstStyle/>
          <a:p>
            <a:r>
              <a:rPr lang="sv-SE"/>
              <a:t>Evelina Ulveson</a:t>
            </a:r>
          </a:p>
          <a:p>
            <a:r>
              <a:rPr lang="sv-SE"/>
              <a:t>evelina.ulveson@aldrevardomsorg.goteborg.se</a:t>
            </a:r>
          </a:p>
          <a:p>
            <a:r>
              <a:rPr lang="sv-SE"/>
              <a:t>Äldre samt vård- och omsorgsförvaltningen, Göteborgs Stad</a:t>
            </a:r>
          </a:p>
        </p:txBody>
      </p:sp>
    </p:spTree>
    <p:extLst>
      <p:ext uri="{BB962C8B-B14F-4D97-AF65-F5344CB8AC3E}">
        <p14:creationId xmlns:p14="http://schemas.microsoft.com/office/powerpoint/2010/main" val="1576468557"/>
      </p:ext>
    </p:extLst>
  </p:cSld>
  <p:clrMapOvr>
    <a:masterClrMapping/>
  </p:clrMapOvr>
</p:sld>
</file>

<file path=ppt/theme/theme1.xml><?xml version="1.0" encoding="utf-8"?>
<a:theme xmlns:a="http://schemas.openxmlformats.org/drawingml/2006/main" name="Göteborgs Stad – Blå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265C060E-099B-415E-BA42-CFF4637A76E3}"/>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96B90783-CC75-467E-BCB7-F6EEC8079FBB}"/>
    </a:ext>
  </a:extLst>
</a:theme>
</file>

<file path=ppt/theme/theme3.xml><?xml version="1.0" encoding="utf-8"?>
<a:theme xmlns:a="http://schemas.openxmlformats.org/drawingml/2006/main" name="Göteborgs Stad – Röd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294A0308-BA35-4687-91CC-A7A467E5485B}"/>
    </a:ext>
  </a:extLst>
</a:theme>
</file>

<file path=ppt/theme/theme4.xml><?xml version="1.0" encoding="utf-8"?>
<a:theme xmlns:a="http://schemas.openxmlformats.org/drawingml/2006/main" name="Göteborgs Stad – Turkos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E0181F68-6937-48C4-9B2F-4650D7D56AE7}"/>
    </a:ext>
  </a:extLst>
</a:theme>
</file>

<file path=ppt/theme/theme5.xml><?xml version="1.0" encoding="utf-8"?>
<a:theme xmlns:a="http://schemas.openxmlformats.org/drawingml/2006/main" name="Göteborgs Stad – Rosa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AB207AF3-E8F2-4D0A-9ED5-1E67730710DE}"/>
    </a:ext>
  </a:extLst>
</a:theme>
</file>

<file path=ppt/theme/theme6.xml><?xml version="1.0" encoding="utf-8"?>
<a:theme xmlns:a="http://schemas.openxmlformats.org/drawingml/2006/main" name="Göteborgs Stad – Grön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F0FC8579-1FAF-4789-888A-17E82A425BCA}"/>
    </a:ext>
  </a:extLst>
</a:theme>
</file>

<file path=ppt/theme/theme7.xml><?xml version="1.0" encoding="utf-8"?>
<a:theme xmlns:a="http://schemas.openxmlformats.org/drawingml/2006/main" name="Göteborgs Stad – Lila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B85D439A-F943-47EB-846D-72AF4F255BFA}"/>
    </a:ext>
  </a:extLst>
</a:theme>
</file>

<file path=ppt/theme/theme8.xml><?xml version="1.0" encoding="utf-8"?>
<a:theme xmlns:a="http://schemas.openxmlformats.org/drawingml/2006/main" name="Göteborgs Stad – Gul dekor">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04BB8F8E-F791-49CB-B254-08158F11DD17}" vid="{8F9D1DAA-C6FE-4D84-A98D-E176855209CB}"/>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F1FE3196CF7D4644ADC2CAE7A232E9FF" ma:contentTypeVersion="16" ma:contentTypeDescription="Skapa ett nytt dokument." ma:contentTypeScope="" ma:versionID="f37b237ff17ee0ef4643e0649ca4f1d8">
  <xsd:schema xmlns:xsd="http://www.w3.org/2001/XMLSchema" xmlns:xs="http://www.w3.org/2001/XMLSchema" xmlns:p="http://schemas.microsoft.com/office/2006/metadata/properties" xmlns:ns2="94c8eb14-a4db-4a67-bc76-fb62c2b91e8a" xmlns:ns3="cdff4c54-b6d4-4350-bf6d-a35c541f79a9" targetNamespace="http://schemas.microsoft.com/office/2006/metadata/properties" ma:root="true" ma:fieldsID="340e424e4a5e0733dd1d88b6777a3291" ns2:_="" ns3:_="">
    <xsd:import namespace="94c8eb14-a4db-4a67-bc76-fb62c2b91e8a"/>
    <xsd:import namespace="cdff4c54-b6d4-4350-bf6d-a35c541f79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c8eb14-a4db-4a67-bc76-fb62c2b91e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5ba0a079-088f-45e9-a2b8-c41055840053"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ff4c54-b6d4-4350-bf6d-a35c541f79a9" elementFormDefault="qualified">
    <xsd:import namespace="http://schemas.microsoft.com/office/2006/documentManagement/types"/>
    <xsd:import namespace="http://schemas.microsoft.com/office/infopath/2007/PartnerControls"/>
    <xsd:element name="SharedWithUsers" ma:index="1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16e38ab2-f53c-4ca0-a460-d3f4a32b4b24}" ma:internalName="TaxCatchAll" ma:showField="CatchAllData" ma:web="cdff4c54-b6d4-4350-bf6d-a35c541f79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E205E7-6483-4E1F-8758-075831B72E8A}">
  <ds:schemaRefs>
    <ds:schemaRef ds:uri="http://schemas.microsoft.com/sharepoint/v3/contenttype/forms"/>
  </ds:schemaRefs>
</ds:datastoreItem>
</file>

<file path=customXml/itemProps2.xml><?xml version="1.0" encoding="utf-8"?>
<ds:datastoreItem xmlns:ds="http://schemas.openxmlformats.org/officeDocument/2006/customXml" ds:itemID="{A8A5B34B-2F61-4191-83D4-6AB9C5987DC0}">
  <ds:schemaRefs>
    <ds:schemaRef ds:uri="94c8eb14-a4db-4a67-bc76-fb62c2b91e8a"/>
    <ds:schemaRef ds:uri="cdff4c54-b6d4-4350-bf6d-a35c541f79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302</Words>
  <Application>Microsoft Office PowerPoint</Application>
  <PresentationFormat>Bredbild</PresentationFormat>
  <Paragraphs>33</Paragraphs>
  <Slides>5</Slides>
  <Notes>0</Notes>
  <HiddenSlides>0</HiddenSlides>
  <MMClips>0</MMClips>
  <ScaleCrop>false</ScaleCrop>
  <HeadingPairs>
    <vt:vector size="6" baseType="variant">
      <vt:variant>
        <vt:lpstr>Använt teckensnitt</vt:lpstr>
      </vt:variant>
      <vt:variant>
        <vt:i4>4</vt:i4>
      </vt:variant>
      <vt:variant>
        <vt:lpstr>Tema</vt:lpstr>
      </vt:variant>
      <vt:variant>
        <vt:i4>8</vt:i4>
      </vt:variant>
      <vt:variant>
        <vt:lpstr>Bildrubriker</vt:lpstr>
      </vt:variant>
      <vt:variant>
        <vt:i4>5</vt:i4>
      </vt:variant>
    </vt:vector>
  </HeadingPairs>
  <TitlesOfParts>
    <vt:vector size="17" baseType="lpstr">
      <vt:lpstr>Arial</vt:lpstr>
      <vt:lpstr>Arial Black</vt:lpstr>
      <vt:lpstr>Calibri</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Hur ska jag använda min mobil?</vt:lpstr>
      <vt:lpstr>Det här får du göra</vt:lpstr>
      <vt:lpstr>Det här får du inte göra</vt:lpstr>
      <vt:lpstr>Varför är det så här?</vt:lpstr>
      <vt:lpstr>Kontakt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Presentationsmall</dc:title>
  <dc:creator>evelina.ulveson@aldrevardomsorg.goteborg.se</dc:creator>
  <cp:lastModifiedBy>Eva Silow Wiig</cp:lastModifiedBy>
  <cp:revision>4</cp:revision>
  <dcterms:created xsi:type="dcterms:W3CDTF">2023-12-21T11:49:35Z</dcterms:created>
  <dcterms:modified xsi:type="dcterms:W3CDTF">2024-12-09T06:26:21Z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W_SaveText">
    <vt:lpwstr>Spara till Notes</vt:lpwstr>
  </property>
  <property fmtid="{D5CDD505-2E9C-101B-9397-08002B2CF9AE}" pid="3" name="SW_SaveCloseOfficeText">
    <vt:lpwstr>Spara och Stäng Officedokument</vt:lpwstr>
  </property>
  <property fmtid="{D5CDD505-2E9C-101B-9397-08002B2CF9AE}" pid="4" name="SW_SaveCloseText">
    <vt:lpwstr>Spara och Stäng Notes dokument</vt:lpwstr>
  </property>
  <property fmtid="{D5CDD505-2E9C-101B-9397-08002B2CF9AE}" pid="5" name="SW_DocUNID">
    <vt:lpwstr>260F692488ED8EADC1258BE800368E35</vt:lpwstr>
  </property>
  <property fmtid="{D5CDD505-2E9C-101B-9397-08002B2CF9AE}" pid="6" name="SW_DocHWND">
    <vt:r8>216936</vt:r8>
  </property>
  <property fmtid="{D5CDD505-2E9C-101B-9397-08002B2CF9AE}" pid="7" name="SW_IntOfficeMacros">
    <vt:lpwstr>Enabled</vt:lpwstr>
  </property>
  <property fmtid="{D5CDD505-2E9C-101B-9397-08002B2CF9AE}" pid="8" name="SW_CustomTitle">
    <vt:lpwstr>SWING Integrator 5 Document</vt:lpwstr>
  </property>
  <property fmtid="{D5CDD505-2E9C-101B-9397-08002B2CF9AE}" pid="9" name="SW_DialogTitle">
    <vt:lpwstr>SWING Integrator för Notes och Office</vt:lpwstr>
  </property>
  <property fmtid="{D5CDD505-2E9C-101B-9397-08002B2CF9AE}" pid="10" name="SW_PromptText">
    <vt:lpwstr>Vill du spara?</vt:lpwstr>
  </property>
  <property fmtid="{D5CDD505-2E9C-101B-9397-08002B2CF9AE}" pid="11" name="SW_NewDocument">
    <vt:lpwstr>SwSaveOptions=1</vt:lpwstr>
  </property>
  <property fmtid="{D5CDD505-2E9C-101B-9397-08002B2CF9AE}" pid="12" name="SW_VisibleVBAMacroMenuItems">
    <vt:r8>127</vt:r8>
  </property>
  <property fmtid="{D5CDD505-2E9C-101B-9397-08002B2CF9AE}" pid="13" name="SW_EnabledVBAMacroMenuItems">
    <vt:r8>7</vt:r8>
  </property>
  <property fmtid="{D5CDD505-2E9C-101B-9397-08002B2CF9AE}" pid="14" name="SW_AddinName">
    <vt:lpwstr>SWINGINTEGRATOR529000.PPA</vt:lpwstr>
  </property>
</Properties>
</file>